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9" r:id="rId4"/>
    <p:sldId id="268" r:id="rId5"/>
    <p:sldId id="270" r:id="rId6"/>
    <p:sldId id="276" r:id="rId7"/>
    <p:sldId id="267" r:id="rId8"/>
    <p:sldId id="281" r:id="rId9"/>
    <p:sldId id="265" r:id="rId10"/>
    <p:sldId id="272" r:id="rId11"/>
    <p:sldId id="275" r:id="rId12"/>
    <p:sldId id="280" r:id="rId13"/>
    <p:sldId id="278" r:id="rId14"/>
    <p:sldId id="274" r:id="rId15"/>
    <p:sldId id="282" r:id="rId16"/>
    <p:sldId id="283" r:id="rId17"/>
    <p:sldId id="263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480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164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97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05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361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20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61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3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340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66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8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0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73334-62CF-419E-9525-EB38B3AC1407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21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NULL"/><Relationship Id="rId1" Type="http://schemas.microsoft.com/office/2007/relationships/media" Target="NULL"/><Relationship Id="rId4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NULL"/><Relationship Id="rId1" Type="http://schemas.microsoft.com/office/2007/relationships/media" Target="NULL"/><Relationship Id="rId4" Type="http://schemas.openxmlformats.org/officeDocument/2006/relationships/image" Target="NUL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NULL"/><Relationship Id="rId1" Type="http://schemas.microsoft.com/office/2007/relationships/media" Target="NULL"/><Relationship Id="rId4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NULL"/><Relationship Id="rId1" Type="http://schemas.microsoft.com/office/2007/relationships/media" Target="NULL"/><Relationship Id="rId4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NULL"/><Relationship Id="rId1" Type="http://schemas.microsoft.com/office/2007/relationships/media" Target="NULL"/><Relationship Id="rId4" Type="http://schemas.openxmlformats.org/officeDocument/2006/relationships/image" Target="NUL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NULL"/><Relationship Id="rId1" Type="http://schemas.microsoft.com/office/2007/relationships/media" Target="NULL"/><Relationship Id="rId4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009900" y="2789302"/>
            <a:ext cx="61722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일반소비자를 위한 친환경 제품 정보 시스템 </a:t>
            </a:r>
            <a:endParaRPr kumimoji="1" lang="en-US" altLang="ko-KR" dirty="0" smtClean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가꿈</a:t>
            </a:r>
            <a:endParaRPr lang="ko-KR" altLang="en-US" sz="32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32658" y="377309"/>
            <a:ext cx="188865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2021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공개</a:t>
            </a:r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SW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개발자 대회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562320" y="4351227"/>
            <a:ext cx="30673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200" dirty="0" err="1" smtClean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참가번호</a:t>
            </a:r>
            <a:r>
              <a:rPr kumimoji="1" lang="ko-KR" altLang="en-US" sz="1200" dirty="0" smtClean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kumimoji="1" lang="en-US" altLang="ko-KR" sz="12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OSS-12-071 (</a:t>
            </a:r>
            <a:r>
              <a:rPr kumimoji="1" lang="ko-KR" altLang="en-US" sz="12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정원사 팀</a:t>
            </a:r>
            <a:r>
              <a:rPr kumimoji="1" lang="en-US" altLang="ko-KR" sz="12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kumimoji="1" lang="ko-KR" altLang="en-US" sz="12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32658" y="585284"/>
            <a:ext cx="15744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err="1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사회문제형</a:t>
            </a:r>
            <a:r>
              <a:rPr lang="en-US" altLang="ko-KR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환경 부문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168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arc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4" y="1058618"/>
            <a:ext cx="2880000" cy="512000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09514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텍스트 검색 및 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QR/</a:t>
            </a:r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바코드 검색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사용자들이 편리하게 제품을 검색할 수 있도록</a:t>
            </a:r>
          </a:p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텍스트 검색 및 바코드 </a:t>
            </a: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검색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지원</a:t>
            </a:r>
          </a:p>
        </p:txBody>
      </p:sp>
    </p:spTree>
    <p:extLst>
      <p:ext uri="{BB962C8B-B14F-4D97-AF65-F5344CB8AC3E}">
        <p14:creationId xmlns:p14="http://schemas.microsoft.com/office/powerpoint/2010/main" val="4191015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 err="1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즐겨찾기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3" name="bookmar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5" y="1058618"/>
            <a:ext cx="2880000" cy="512000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사용자가 관심있는 제품을 </a:t>
            </a: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즐겨찾기에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추가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할 수 있고</a:t>
            </a:r>
          </a:p>
          <a:p>
            <a:pPr>
              <a:lnSpc>
                <a:spcPct val="130000"/>
              </a:lnSpc>
            </a:pP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즐겨찾기에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추가한 제품만 따로 모아볼 수 있음</a:t>
            </a:r>
            <a:endParaRPr lang="ko-KR" altLang="en-US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408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roduct_inf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4" y="1081690"/>
            <a:ext cx="2880000" cy="509692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제품 상세페이지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제품 상세페이지에서는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친환경 제품의 정보를 확인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할 수 있고</a:t>
            </a:r>
          </a:p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해당 제품과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동일한 브랜드의 친환경 제품을 제공</a:t>
            </a:r>
          </a:p>
        </p:txBody>
      </p:sp>
    </p:spTree>
    <p:extLst>
      <p:ext uri="{BB962C8B-B14F-4D97-AF65-F5344CB8AC3E}">
        <p14:creationId xmlns:p14="http://schemas.microsoft.com/office/powerpoint/2010/main" val="397098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akaoTalk_20211108_04115330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3" y="1058618"/>
            <a:ext cx="2880000" cy="512000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11272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 err="1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게이미피케이션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01</a:t>
            </a:r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_ </a:t>
            </a:r>
            <a:r>
              <a:rPr lang="ko-KR" altLang="en-US" sz="2000" dirty="0" err="1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식물키우기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친환경 소비 인증을 통해 나무를 성장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시킬 수 있고</a:t>
            </a:r>
          </a:p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메인 화면에서 나무의 성장 과정을 확인할 수 있음</a:t>
            </a:r>
            <a:endParaRPr lang="ko-KR" altLang="en-US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233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user_for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4" y="1058618"/>
            <a:ext cx="2880000" cy="512000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 err="1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게이미피케이션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02 _ </a:t>
            </a:r>
            <a:r>
              <a:rPr lang="ko-KR" altLang="en-US" sz="2000" dirty="0" err="1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숲가꾸기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사용자 숲에서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나무를 심어 숲을 꾸밀 수 </a:t>
            </a:r>
            <a:r>
              <a:rPr lang="ko-KR" altLang="en-US" sz="16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있고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숲 꾸미기 수정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삭제 기능을 지원함</a:t>
            </a:r>
          </a:p>
        </p:txBody>
      </p:sp>
    </p:spTree>
    <p:extLst>
      <p:ext uri="{BB962C8B-B14F-4D97-AF65-F5344CB8AC3E}">
        <p14:creationId xmlns:p14="http://schemas.microsoft.com/office/powerpoint/2010/main" val="864596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dmin_pag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3415" y="1767253"/>
            <a:ext cx="8925170" cy="502040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관리자페이지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53048" y="557709"/>
            <a:ext cx="5422856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관련된 데이터의 입력을 한번에 여러 개 수정이 가능하다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open </a:t>
            </a:r>
            <a:r>
              <a:rPr lang="en-US" altLang="ko-KR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api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에서 데이터를 가져와서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자동으로 제품데이터를 입력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하고 </a:t>
            </a: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회사정보를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 자동으로 갱신할 수 있다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. 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521069" y="1608327"/>
            <a:ext cx="9254835" cy="730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521068" y="6666029"/>
            <a:ext cx="9254835" cy="191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21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EXPECTED EFFECT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기대효과 및 활용 분야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1902720" y="2769914"/>
            <a:ext cx="212415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사용자 측면</a:t>
            </a:r>
            <a:endParaRPr lang="ko-KR" altLang="en-US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1902720" y="4011522"/>
            <a:ext cx="212415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OPEN DATA </a:t>
            </a:r>
            <a:r>
              <a:rPr lang="ko-KR" altLang="en-US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측면</a:t>
            </a:r>
            <a:endParaRPr lang="ko-KR" altLang="en-US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00381" y="2689892"/>
            <a:ext cx="5173382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 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제품 정보에 대한 접근성을 높여 소비자의 친환경 제품에 대한 관심도가 구매로 이어질 수 있도록 한다</a:t>
            </a:r>
            <a:r>
              <a:rPr lang="en-US" altLang="ko-KR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00380" y="3931500"/>
            <a:ext cx="5507489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정부의 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2050 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탄소중립 </a:t>
            </a: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추진전략 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중 하나인 ‘친환경 제품 정보제공 </a:t>
            </a:r>
            <a:r>
              <a:rPr lang="ko-KR" altLang="en-US" sz="14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확대’의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적용 사례로 활용될 수 </a:t>
            </a: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있다</a:t>
            </a:r>
            <a:r>
              <a:rPr lang="en-US" altLang="ko-KR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1400" dirty="0" smtClean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6203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562320" y="4606204"/>
            <a:ext cx="30673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감사합니다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09900" y="2789302"/>
            <a:ext cx="61722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일반소비자를 위한 친환경 제품 정보 시스템 </a:t>
            </a:r>
            <a:endParaRPr kumimoji="1" lang="en-US" altLang="ko-KR" dirty="0" smtClean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가꿈</a:t>
            </a:r>
            <a:endParaRPr lang="ko-KR" altLang="en-US" sz="32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244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50" y="715775"/>
            <a:ext cx="227281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TEAM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팀원 소개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1991651" y="4551538"/>
            <a:ext cx="1572816" cy="1013993"/>
            <a:chOff x="1832770" y="4324350"/>
            <a:chExt cx="1647295" cy="561975"/>
          </a:xfrm>
        </p:grpSpPr>
        <p:sp>
          <p:nvSpPr>
            <p:cNvPr id="14" name="양쪽 대괄호 13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2146208" y="4347169"/>
              <a:ext cx="1103381" cy="4946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Front-End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Android Studio</a:t>
              </a:r>
            </a:p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기획</a:t>
              </a:r>
              <a:endParaRPr lang="en-US" altLang="ko-KR" sz="1000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맑은 고딕 Semilight" panose="020B0502040204020203" pitchFamily="50" charset="-127"/>
              </a:endParaRPr>
            </a:p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디자인</a:t>
              </a:r>
            </a:p>
          </p:txBody>
        </p:sp>
      </p:grpSp>
      <p:pic>
        <p:nvPicPr>
          <p:cNvPr id="40" name="내용 개체 틀 4" descr="어두운이(가) 표시된 사진&#10;&#10;자동 생성된 설명">
            <a:extLst>
              <a:ext uri="{FF2B5EF4-FFF2-40B4-BE49-F238E27FC236}">
                <a16:creationId xmlns:a16="http://schemas.microsoft.com/office/drawing/2014/main" id="{977BA555-2014-3342-950F-ECB1785F08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7000" y="2201010"/>
            <a:ext cx="1778000" cy="1778000"/>
          </a:xfrm>
        </p:spPr>
      </p:pic>
      <p:pic>
        <p:nvPicPr>
          <p:cNvPr id="41" name="그림 40" descr="실내, 사람, 인형이(가) 표시된 사진&#10;&#10;자동 생성된 설명">
            <a:extLst>
              <a:ext uri="{FF2B5EF4-FFF2-40B4-BE49-F238E27FC236}">
                <a16:creationId xmlns:a16="http://schemas.microsoft.com/office/drawing/2014/main" id="{A944C148-111C-8942-A7F5-ED0EC61FD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467" y="2201010"/>
            <a:ext cx="1778000" cy="1778000"/>
          </a:xfrm>
          <a:prstGeom prst="rect">
            <a:avLst/>
          </a:prstGeom>
        </p:spPr>
      </p:pic>
      <p:pic>
        <p:nvPicPr>
          <p:cNvPr id="42" name="그림 41" descr="인형, 어두운이(가) 표시된 사진&#10;&#10;자동 생성된 설명">
            <a:extLst>
              <a:ext uri="{FF2B5EF4-FFF2-40B4-BE49-F238E27FC236}">
                <a16:creationId xmlns:a16="http://schemas.microsoft.com/office/drawing/2014/main" id="{1CEC242E-3F10-ED4C-B819-6B767F601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7533" y="2302608"/>
            <a:ext cx="1778000" cy="177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329651" y="4080608"/>
            <a:ext cx="896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한지선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647592" y="4080608"/>
            <a:ext cx="896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정의원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5309592" y="4551537"/>
            <a:ext cx="1572816" cy="1013993"/>
            <a:chOff x="1832770" y="4324350"/>
            <a:chExt cx="1647295" cy="561975"/>
          </a:xfrm>
        </p:grpSpPr>
        <p:sp>
          <p:nvSpPr>
            <p:cNvPr id="49" name="양쪽 대괄호 48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2278003" y="4405644"/>
              <a:ext cx="839791" cy="3837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Back-End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Front-End</a:t>
              </a:r>
            </a:p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데이터 관리</a:t>
              </a: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8627533" y="4551538"/>
            <a:ext cx="1572816" cy="1013993"/>
            <a:chOff x="1832770" y="4324350"/>
            <a:chExt cx="1647295" cy="561975"/>
          </a:xfrm>
        </p:grpSpPr>
        <p:sp>
          <p:nvSpPr>
            <p:cNvPr id="52" name="양쪽 대괄호 51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2288917" y="4347169"/>
              <a:ext cx="817966" cy="4946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Back-End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Front-End</a:t>
              </a:r>
            </a:p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기획</a:t>
              </a:r>
              <a:endParaRPr lang="en-US" altLang="ko-KR" sz="1000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맑은 고딕 Semilight" panose="020B0502040204020203" pitchFamily="50" charset="-127"/>
              </a:endParaRPr>
            </a:p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디자인</a:t>
              </a: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8965533" y="4080608"/>
            <a:ext cx="896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박나은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442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50" y="715775"/>
            <a:ext cx="125095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목차</a:t>
            </a:r>
            <a:endParaRPr lang="en-US" altLang="ko-KR" sz="3200" dirty="0" smtClean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INDEX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69333" y="2967037"/>
            <a:ext cx="11853334" cy="11200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576208" y="3167389"/>
            <a:ext cx="7506655" cy="769441"/>
            <a:chOff x="638175" y="3167389"/>
            <a:chExt cx="7506655" cy="769441"/>
          </a:xfrm>
        </p:grpSpPr>
        <p:sp>
          <p:nvSpPr>
            <p:cNvPr id="7" name="TextBox 6"/>
            <p:cNvSpPr txBox="1"/>
            <p:nvPr/>
          </p:nvSpPr>
          <p:spPr>
            <a:xfrm>
              <a:off x="638175" y="3167389"/>
              <a:ext cx="12509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</a:t>
              </a:r>
            </a:p>
            <a:p>
              <a:pPr algn="ctr"/>
              <a:r>
                <a:rPr lang="ko-KR" altLang="en-US" sz="16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프로젝트 </a:t>
              </a:r>
              <a:endParaRPr lang="en-US" altLang="ko-KR" sz="16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6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동기</a:t>
              </a:r>
              <a:endParaRPr lang="ko-KR" altLang="en-US" sz="11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22431" y="3167389"/>
              <a:ext cx="1250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703680" y="3167389"/>
              <a:ext cx="1250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3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326492" y="3167389"/>
              <a:ext cx="12509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4</a:t>
              </a:r>
            </a:p>
            <a:p>
              <a:pPr algn="ctr"/>
              <a:r>
                <a:rPr lang="ko-KR" altLang="en-US" sz="16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사용자 분석 </a:t>
              </a:r>
              <a:r>
                <a:rPr lang="en-US" altLang="ko-KR" sz="16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&amp; </a:t>
              </a:r>
              <a:r>
                <a:rPr lang="ko-KR" altLang="en-US" sz="1600" dirty="0" err="1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퍼소나</a:t>
              </a:r>
              <a:endParaRPr lang="ko-KR" altLang="en-US" sz="11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893880" y="3167389"/>
              <a:ext cx="12509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5</a:t>
              </a:r>
            </a:p>
            <a:p>
              <a:pPr algn="ctr"/>
              <a:r>
                <a:rPr lang="ko-KR" altLang="en-US" sz="1600" dirty="0" smtClean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개발환경 및 개발 언어</a:t>
              </a:r>
              <a:endParaRPr lang="ko-KR" altLang="en-US" sz="11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8605448" y="3167389"/>
            <a:ext cx="1250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6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0250528" y="3167388"/>
            <a:ext cx="1250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7</a:t>
            </a:r>
            <a:endParaRPr lang="en-US" altLang="ko-KR" sz="1200" dirty="0" smtClean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16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기대효과 및 </a:t>
            </a:r>
            <a:r>
              <a:rPr lang="ko-KR" altLang="en-US" sz="1600" dirty="0" err="1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활용분야</a:t>
            </a:r>
            <a:endParaRPr lang="ko-KR" altLang="en-US" sz="11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234032" y="3475463"/>
            <a:ext cx="9284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문제인식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690645" y="3476458"/>
            <a:ext cx="11657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목표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605448" y="3475463"/>
            <a:ext cx="1250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서비스화면</a:t>
            </a:r>
            <a:endParaRPr lang="ko-KR" altLang="en-US" sz="11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8576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PROJECT MOTIVATION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프로젝트 동기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96054" y="2326094"/>
            <a:ext cx="6418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z="6600" dirty="0">
              <a:solidFill>
                <a:schemeClr val="tx1">
                  <a:lumMod val="65000"/>
                  <a:lumOff val="35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631222" y="4024154"/>
            <a:ext cx="6418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sz="6600" dirty="0">
              <a:solidFill>
                <a:schemeClr val="tx1">
                  <a:lumMod val="65000"/>
                  <a:lumOff val="35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4399735" y="2576483"/>
            <a:ext cx="5491610" cy="60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ko-KR" altLang="en-US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필</a:t>
            </a:r>
            <a:r>
              <a:rPr lang="en-US" altLang="ko-KR" sz="28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必</a:t>
            </a:r>
            <a:r>
              <a:rPr lang="en-US" altLang="ko-KR" sz="28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r>
              <a:rPr lang="ko-KR" altLang="en-US" sz="28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환경시대</a:t>
            </a: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 </a:t>
            </a:r>
            <a:endParaRPr lang="ko-KR" altLang="en-US" sz="28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4399735" y="4328966"/>
            <a:ext cx="5491610" cy="60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 </a:t>
            </a:r>
            <a:r>
              <a:rPr lang="ko-KR" altLang="en-US" sz="28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착한소비</a:t>
            </a: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ᆞ</a:t>
            </a:r>
            <a:r>
              <a:rPr lang="ko-KR" altLang="en-US" sz="28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미닝아웃</a:t>
            </a:r>
            <a:r>
              <a:rPr lang="ko-KR" altLang="en-US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endParaRPr lang="ko-KR" altLang="en-US" sz="28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1830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BACKGROUND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문제인식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455593" y="1931013"/>
            <a:ext cx="4785223" cy="1160584"/>
            <a:chOff x="1088039" y="2116927"/>
            <a:chExt cx="4785223" cy="1160584"/>
          </a:xfrm>
        </p:grpSpPr>
        <p:pic>
          <p:nvPicPr>
            <p:cNvPr id="1030" name="Picture 6" descr="메시지 채팅 거품 메신저 아이콘 벡터 채팅 메시지에 대 한 템플릿입니다 벡터 일러스트입니다 문자 메시지에 대한 스톡 벡터 아트 및 기타  이미지 - iStock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20" t="43511" r="49479" b="36378"/>
            <a:stretch/>
          </p:blipFill>
          <p:spPr bwMode="auto">
            <a:xfrm>
              <a:off x="1773838" y="2116927"/>
              <a:ext cx="4099424" cy="11605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대화 사진, 이미지, 일러스트, 캘리그라피 - 크라우드픽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39" r="33436" b="82988"/>
            <a:stretch/>
          </p:blipFill>
          <p:spPr bwMode="auto">
            <a:xfrm>
              <a:off x="1088039" y="2511237"/>
              <a:ext cx="685799" cy="766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/>
          </p:nvSpPr>
          <p:spPr>
            <a:xfrm>
              <a:off x="1990644" y="2299642"/>
              <a:ext cx="346231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과연 친환경 제품 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개를 구입 했다고 환경이 좋아질까 하는 생각이 들어요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. </a:t>
              </a:r>
            </a:p>
            <a:p>
              <a:pPr>
                <a:lnSpc>
                  <a:spcPct val="130000"/>
                </a:lnSpc>
              </a:pP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- 30</a:t>
              </a:r>
              <a:r>
                <a:rPr lang="ko-KR" altLang="en-US" sz="1200" dirty="0" err="1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대일반인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A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씨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1455593" y="4057218"/>
            <a:ext cx="4785223" cy="1502469"/>
            <a:chOff x="1088039" y="1775042"/>
            <a:chExt cx="4785223" cy="1502469"/>
          </a:xfrm>
        </p:grpSpPr>
        <p:pic>
          <p:nvPicPr>
            <p:cNvPr id="22" name="Picture 6" descr="메시지 채팅 거품 메신저 아이콘 벡터 채팅 메시지에 대 한 템플릿입니다 벡터 일러스트입니다 문자 메시지에 대한 스톡 벡터 아트 및 기타  이미지 - iStock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20" t="43511" r="49479" b="36378"/>
            <a:stretch/>
          </p:blipFill>
          <p:spPr bwMode="auto">
            <a:xfrm>
              <a:off x="1773838" y="1775042"/>
              <a:ext cx="4099424" cy="15024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8" descr="대화 사진, 이미지, 일러스트, 캘리그라피 - 크라우드픽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39" r="33436" b="82988"/>
            <a:stretch/>
          </p:blipFill>
          <p:spPr bwMode="auto">
            <a:xfrm>
              <a:off x="1088039" y="2511237"/>
              <a:ext cx="685799" cy="766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/>
            <p:cNvSpPr txBox="1"/>
            <p:nvPr/>
          </p:nvSpPr>
          <p:spPr>
            <a:xfrm>
              <a:off x="1990644" y="1999978"/>
              <a:ext cx="3630226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친환경 제품이라는 말을 듣고 가격이 조금 비싸도 구입 했는데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진짜 친환경 제품이 아 아니라는 것을 </a:t>
              </a:r>
              <a:r>
                <a:rPr lang="ko-KR" altLang="en-US" sz="1200" dirty="0" err="1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알게된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후 속은 것 같은 </a:t>
              </a:r>
              <a:r>
                <a:rPr lang="ko-KR" altLang="en-US" sz="12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느낌에 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잘 사지 않게 되었어요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. </a:t>
              </a:r>
            </a:p>
            <a:p>
              <a:pPr>
                <a:lnSpc>
                  <a:spcPct val="130000"/>
                </a:lnSpc>
              </a:pP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- 40</a:t>
              </a:r>
              <a:r>
                <a:rPr lang="ko-KR" altLang="en-US" sz="1200" dirty="0" err="1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대주부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B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씨</a:t>
              </a: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240816" y="3075795"/>
            <a:ext cx="4715169" cy="1160584"/>
            <a:chOff x="6247493" y="3046774"/>
            <a:chExt cx="4715169" cy="1160584"/>
          </a:xfrm>
        </p:grpSpPr>
        <p:pic>
          <p:nvPicPr>
            <p:cNvPr id="25" name="Picture 6" descr="메시지 채팅 거품 메신저 아이콘 벡터 채팅 메시지에 대 한 템플릿입니다 벡터 일러스트입니다 문자 메시지에 대한 스톡 벡터 아트 및 기타  이미지 - iStock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406" t="44132" r="8693" b="35757"/>
            <a:stretch/>
          </p:blipFill>
          <p:spPr bwMode="auto">
            <a:xfrm>
              <a:off x="6247493" y="3046774"/>
              <a:ext cx="4099424" cy="11605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8" descr="대화 사진, 이미지, 일러스트, 캘리그라피 - 크라우드픽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39" r="33436" b="82988"/>
            <a:stretch/>
          </p:blipFill>
          <p:spPr bwMode="auto">
            <a:xfrm>
              <a:off x="10276863" y="3441084"/>
              <a:ext cx="685799" cy="766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/>
            <p:cNvSpPr txBox="1"/>
            <p:nvPr/>
          </p:nvSpPr>
          <p:spPr>
            <a:xfrm>
              <a:off x="6447065" y="3184735"/>
              <a:ext cx="348582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친환경 제품을 주로 소비하지만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, 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그린카드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, </a:t>
              </a:r>
              <a:r>
                <a:rPr lang="ko-KR" altLang="en-US" sz="12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에코 </a:t>
              </a:r>
              <a:r>
                <a:rPr lang="ko-KR" altLang="en-US" sz="1200" dirty="0" err="1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머니는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 관심 없어요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.</a:t>
              </a:r>
            </a:p>
            <a:p>
              <a:pPr>
                <a:lnSpc>
                  <a:spcPct val="130000"/>
                </a:lnSpc>
              </a:pP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- 20</a:t>
              </a:r>
              <a:r>
                <a:rPr lang="ko-KR" altLang="en-US" sz="1200" dirty="0" err="1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대회사원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C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392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397264" y="2822983"/>
            <a:ext cx="2218043" cy="463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" </a:t>
            </a:r>
            <a:r>
              <a:rPr lang="ko-KR" altLang="en-US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편리한 </a:t>
            </a:r>
            <a:r>
              <a:rPr lang="en-US" altLang="ko-KR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"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82931" y="2822983"/>
            <a:ext cx="2218043" cy="463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"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r>
              <a:rPr lang="ko-KR" altLang="en-US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재미있는 </a:t>
            </a:r>
            <a:r>
              <a:rPr lang="en-US" altLang="ko-KR" sz="20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"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526223" y="3588710"/>
            <a:ext cx="3960124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 인증 제품을 사용자 중심으로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카테고리화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된 친환경 제품 데이터 제공하고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바코드 검색 기능을 </a:t>
            </a:r>
            <a:endParaRPr lang="en-US" altLang="ko-KR" sz="1400" dirty="0" smtClean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추가하여 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 제품 정보에 대한 접근성을 높인다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81797" y="3588709"/>
            <a:ext cx="4220310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 소비 인증 기반의 </a:t>
            </a:r>
            <a:r>
              <a:rPr lang="ko-KR" altLang="en-US" sz="14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게이미피케이션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요소를 통해 친환경 제품 소비에 대한 환경 기여도를 가시화하고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endParaRPr lang="en-US" altLang="ko-KR" sz="1400" dirty="0" smtClean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재미를 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더한다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KEY CHALLENGES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목표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005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TARGET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 분석 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&amp; </a:t>
            </a:r>
            <a:r>
              <a:rPr lang="ko-KR" altLang="en-US" sz="2000" dirty="0" err="1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퍼소나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20530" y="3962292"/>
            <a:ext cx="1486462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 err="1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김그린</a:t>
            </a: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(29</a:t>
            </a: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세</a:t>
            </a:r>
            <a:r>
              <a:rPr lang="en-US" altLang="ko-KR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여</a:t>
            </a:r>
            <a:r>
              <a:rPr lang="en-US" altLang="ko-KR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)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20530" y="4394095"/>
            <a:ext cx="1370978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1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서울에서 </a:t>
            </a:r>
            <a:r>
              <a:rPr lang="ko-KR" altLang="en-US" sz="1100" dirty="0" err="1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자취중인</a:t>
            </a:r>
            <a:r>
              <a:rPr lang="ko-KR" altLang="en-US" sz="11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사회초년생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762533" y="1459971"/>
            <a:ext cx="7254216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32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“친환경 제품만 모아볼 수 있는 서비스</a:t>
            </a:r>
            <a:r>
              <a:rPr lang="en-US" altLang="ko-KR" sz="32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, </a:t>
            </a:r>
            <a:r>
              <a:rPr lang="ko-KR" altLang="en-US" sz="32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어디 없나요</a:t>
            </a:r>
            <a:r>
              <a:rPr lang="en-US" altLang="ko-KR" sz="32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?”</a:t>
            </a:r>
            <a:endParaRPr lang="en-US" altLang="ko-KR" sz="32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762535" y="2469114"/>
            <a:ext cx="2145885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자주 사용하는 서비스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762534" y="2841524"/>
            <a:ext cx="2743764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인스타그램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유튜브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온라인쇼핑매체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762533" y="3318491"/>
            <a:ext cx="2145885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라이프스타일 키워드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762533" y="3690901"/>
            <a:ext cx="2242613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새로운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트렌디한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제로웨이스트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미니멀라이프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채식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901389" y="2469114"/>
            <a:ext cx="2145885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동기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901387" y="2841524"/>
            <a:ext cx="3139417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인증받은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진짜 친환경 제품을 소비하고 싶어요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901387" y="3333967"/>
            <a:ext cx="2145885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목표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901386" y="3706377"/>
            <a:ext cx="3139417" cy="312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미래세대를 위해 환경에 기여하는 삶을 사는 것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51" y="1846173"/>
            <a:ext cx="1782220" cy="178222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762533" y="4671571"/>
            <a:ext cx="6630248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그린은 서울에서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자취중인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사회초년생이다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그녀는 즐겨보던 유튜브 채널에서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제로웨이스트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가치소비를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실천하는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유튜버를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보고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미닝아웃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 제품에 대한 관심이 높아진 상태이다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그렇게 처음 구입한 친환경 제품은 사실 </a:t>
            </a:r>
            <a:endParaRPr lang="en-US" altLang="ko-KR" sz="1100" dirty="0" smtClean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100" dirty="0" err="1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그린워싱</a:t>
            </a:r>
            <a:r>
              <a:rPr lang="ko-KR" altLang="en-US" sz="11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된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소위말하는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가짜 친환경 제품이었다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그린은 오늘 있었던 일을 친구에게 하소연 했으나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‘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 제품 하나 구입한다고 환경이 좋아지기나 하겠어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힘들게 시간 낭비하지 말고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그냥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쓰던거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사는게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최고야’라는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대답이 돌아왔다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그린은 친구의 의견에 일정 부분은 동의하지만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미래세대를 위해 환경을 조금이라도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보전해야한다고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endParaRPr lang="en-US" altLang="ko-KR" sz="1100" dirty="0" smtClean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1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생각한다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그런 그린이 정말 원하는 것 “ 진짜 친환경 제품은 어디서 찾아볼 수 있나요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?”</a:t>
            </a:r>
            <a:endParaRPr lang="ko-KR" altLang="en-US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71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400049" y="715775"/>
            <a:ext cx="638174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DEVELOPMENT ENVIRONMENT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개발환경 및 개발 언어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97604" y="2804264"/>
            <a:ext cx="2145885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개발 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분</a:t>
            </a: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야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97603" y="3176674"/>
            <a:ext cx="2743764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웹 애플리케이션</a:t>
            </a:r>
            <a:endParaRPr lang="ko-KR" altLang="en-US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97602" y="3931353"/>
            <a:ext cx="2145885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Front-End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97602" y="4303763"/>
            <a:ext cx="2242613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JavaScript, HTML5, CSS, JQuery</a:t>
            </a:r>
            <a:endParaRPr lang="ko-KR" altLang="en-US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94392" y="2804264"/>
            <a:ext cx="2145885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지원</a:t>
            </a:r>
            <a:r>
              <a:rPr lang="en-US" altLang="ko-KR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OS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94390" y="3176674"/>
            <a:ext cx="3139417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Android</a:t>
            </a:r>
            <a:endParaRPr lang="ko-KR" altLang="en-US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894390" y="3946829"/>
            <a:ext cx="2145885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400" dirty="0" smtClean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Back-End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94389" y="4319239"/>
            <a:ext cx="3139417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Java, Spring, </a:t>
            </a:r>
            <a:r>
              <a:rPr lang="en-US" altLang="ko-KR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DataBase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(Maria DB)</a:t>
            </a:r>
            <a:endParaRPr lang="ko-KR" altLang="en-US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599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roduct_category_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4" y="1058618"/>
            <a:ext cx="2880000" cy="509692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카테고리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사용자들이 친환경 제품을 쉽게 확인할 수 있도록 </a:t>
            </a:r>
          </a:p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카테고리를 품목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/</a:t>
            </a: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브랜드별로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세분화하여 제품 리스트 제공</a:t>
            </a:r>
          </a:p>
        </p:txBody>
      </p:sp>
    </p:spTree>
    <p:extLst>
      <p:ext uri="{BB962C8B-B14F-4D97-AF65-F5344CB8AC3E}">
        <p14:creationId xmlns:p14="http://schemas.microsoft.com/office/powerpoint/2010/main" val="1852124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613</Words>
  <Application>Microsoft Office PowerPoint</Application>
  <PresentationFormat>와이드스크린</PresentationFormat>
  <Paragraphs>123</Paragraphs>
  <Slides>17</Slides>
  <Notes>0</Notes>
  <HiddenSlides>0</HiddenSlides>
  <MMClips>7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Adobe 고딕 Std B</vt:lpstr>
      <vt:lpstr>나눔손글씨 펜</vt:lpstr>
      <vt:lpstr>나눔스퀘어OTF</vt:lpstr>
      <vt:lpstr>나눔스퀘어OTF_ac</vt:lpstr>
      <vt:lpstr>나눔스퀘어OTF_ac Bold</vt:lpstr>
      <vt:lpstr>나눔스퀘어OTF_ac ExtraBold</vt:lpstr>
      <vt:lpstr>맑은 고딕</vt:lpstr>
      <vt:lpstr>맑은 고딕 Semilight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 DEMO HUB</dc:creator>
  <cp:lastModifiedBy>Administrator</cp:lastModifiedBy>
  <cp:revision>28</cp:revision>
  <dcterms:created xsi:type="dcterms:W3CDTF">2016-03-30T05:53:39Z</dcterms:created>
  <dcterms:modified xsi:type="dcterms:W3CDTF">2021-11-09T02:38:56Z</dcterms:modified>
</cp:coreProperties>
</file>

<file path=docProps/thumbnail.jpeg>
</file>